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2" r:id="rId1"/>
  </p:sldMasterIdLst>
  <p:sldIdLst>
    <p:sldId id="258" r:id="rId2"/>
  </p:sldIdLst>
  <p:sldSz cx="1979613" cy="6227763"/>
  <p:notesSz cx="6858000" cy="9144000"/>
  <p:defaultTextStyle>
    <a:defPPr>
      <a:defRPr lang="fr-FR"/>
    </a:defPPr>
    <a:lvl1pPr marL="0" algn="l" defTabSz="393924" rtl="0" eaLnBrk="1" latinLnBrk="0" hangingPunct="1">
      <a:defRPr sz="775" kern="1200">
        <a:solidFill>
          <a:schemeClr val="tx1"/>
        </a:solidFill>
        <a:latin typeface="+mn-lt"/>
        <a:ea typeface="+mn-ea"/>
        <a:cs typeface="+mn-cs"/>
      </a:defRPr>
    </a:lvl1pPr>
    <a:lvl2pPr marL="196962" algn="l" defTabSz="393924" rtl="0" eaLnBrk="1" latinLnBrk="0" hangingPunct="1">
      <a:defRPr sz="775" kern="1200">
        <a:solidFill>
          <a:schemeClr val="tx1"/>
        </a:solidFill>
        <a:latin typeface="+mn-lt"/>
        <a:ea typeface="+mn-ea"/>
        <a:cs typeface="+mn-cs"/>
      </a:defRPr>
    </a:lvl2pPr>
    <a:lvl3pPr marL="393924" algn="l" defTabSz="393924" rtl="0" eaLnBrk="1" latinLnBrk="0" hangingPunct="1">
      <a:defRPr sz="775" kern="1200">
        <a:solidFill>
          <a:schemeClr val="tx1"/>
        </a:solidFill>
        <a:latin typeface="+mn-lt"/>
        <a:ea typeface="+mn-ea"/>
        <a:cs typeface="+mn-cs"/>
      </a:defRPr>
    </a:lvl3pPr>
    <a:lvl4pPr marL="590885" algn="l" defTabSz="393924" rtl="0" eaLnBrk="1" latinLnBrk="0" hangingPunct="1">
      <a:defRPr sz="775" kern="1200">
        <a:solidFill>
          <a:schemeClr val="tx1"/>
        </a:solidFill>
        <a:latin typeface="+mn-lt"/>
        <a:ea typeface="+mn-ea"/>
        <a:cs typeface="+mn-cs"/>
      </a:defRPr>
    </a:lvl4pPr>
    <a:lvl5pPr marL="787847" algn="l" defTabSz="393924" rtl="0" eaLnBrk="1" latinLnBrk="0" hangingPunct="1">
      <a:defRPr sz="775" kern="1200">
        <a:solidFill>
          <a:schemeClr val="tx1"/>
        </a:solidFill>
        <a:latin typeface="+mn-lt"/>
        <a:ea typeface="+mn-ea"/>
        <a:cs typeface="+mn-cs"/>
      </a:defRPr>
    </a:lvl5pPr>
    <a:lvl6pPr marL="984809" algn="l" defTabSz="393924" rtl="0" eaLnBrk="1" latinLnBrk="0" hangingPunct="1">
      <a:defRPr sz="775" kern="1200">
        <a:solidFill>
          <a:schemeClr val="tx1"/>
        </a:solidFill>
        <a:latin typeface="+mn-lt"/>
        <a:ea typeface="+mn-ea"/>
        <a:cs typeface="+mn-cs"/>
      </a:defRPr>
    </a:lvl6pPr>
    <a:lvl7pPr marL="1181771" algn="l" defTabSz="393924" rtl="0" eaLnBrk="1" latinLnBrk="0" hangingPunct="1">
      <a:defRPr sz="775" kern="1200">
        <a:solidFill>
          <a:schemeClr val="tx1"/>
        </a:solidFill>
        <a:latin typeface="+mn-lt"/>
        <a:ea typeface="+mn-ea"/>
        <a:cs typeface="+mn-cs"/>
      </a:defRPr>
    </a:lvl7pPr>
    <a:lvl8pPr marL="1378732" algn="l" defTabSz="393924" rtl="0" eaLnBrk="1" latinLnBrk="0" hangingPunct="1">
      <a:defRPr sz="775" kern="1200">
        <a:solidFill>
          <a:schemeClr val="tx1"/>
        </a:solidFill>
        <a:latin typeface="+mn-lt"/>
        <a:ea typeface="+mn-ea"/>
        <a:cs typeface="+mn-cs"/>
      </a:defRPr>
    </a:lvl8pPr>
    <a:lvl9pPr marL="1575694" algn="l" defTabSz="393924" rtl="0" eaLnBrk="1" latinLnBrk="0" hangingPunct="1">
      <a:defRPr sz="775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D56"/>
    <a:srgbClr val="085C55"/>
    <a:srgbClr val="ABC908"/>
    <a:srgbClr val="231F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991"/>
    <p:restoredTop sz="94626"/>
  </p:normalViewPr>
  <p:slideViewPr>
    <p:cSldViewPr snapToGrid="0" snapToObjects="1">
      <p:cViewPr varScale="1">
        <p:scale>
          <a:sx n="128" d="100"/>
          <a:sy n="128" d="100"/>
        </p:scale>
        <p:origin x="462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C4B31094-832D-F344-902D-DDDC96D4E680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36525" y="5772150"/>
            <a:ext cx="444500" cy="331788"/>
          </a:xfrm>
          <a:prstGeom prst="rect">
            <a:avLst/>
          </a:prstGeom>
        </p:spPr>
        <p:txBody>
          <a:bodyPr/>
          <a:lstStyle/>
          <a:p>
            <a:fld id="{BE170181-7DFF-3D4E-A625-40B1AE5D660A}" type="datetimeFigureOut">
              <a:rPr lang="fr-FR" smtClean="0"/>
              <a:t>05/12/2025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8EC341ED-3913-8446-93A2-7CBA52F5BC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655638" y="5772150"/>
            <a:ext cx="668337" cy="331788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9E5C6DC3-3241-EE4C-BEC6-560D9A5B7E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398588" y="5772150"/>
            <a:ext cx="444500" cy="331788"/>
          </a:xfrm>
          <a:prstGeom prst="rect">
            <a:avLst/>
          </a:prstGeom>
        </p:spPr>
        <p:txBody>
          <a:bodyPr/>
          <a:lstStyle/>
          <a:p>
            <a:fld id="{4D8E7BC5-BD7A-E340-906B-F20DBC7E11C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184067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672826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Image 5">
            <a:extLst>
              <a:ext uri="{FF2B5EF4-FFF2-40B4-BE49-F238E27FC236}">
                <a16:creationId xmlns:a16="http://schemas.microsoft.com/office/drawing/2014/main" id="{C564200B-095F-7CD5-E8F2-BA5652FA7D15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-1" y="17369"/>
            <a:ext cx="1979612" cy="621801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08838551"/>
      </p:ext>
    </p:extLst>
  </p:cSld>
  <p:clrMapOvr>
    <a:masterClrMapping/>
  </p:clrMapOvr>
</p:sld>
</file>

<file path=ppt/theme/theme1.xml><?xml version="1.0" encoding="utf-8"?>
<a:theme xmlns:a="http://schemas.openxmlformats.org/drawingml/2006/main" name="Conception personnalisé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</TotalTime>
  <Words>0</Words>
  <Application>Microsoft Macintosh PowerPoint</Application>
  <PresentationFormat>Personnalisé</PresentationFormat>
  <Paragraphs>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1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3" baseType="lpstr">
      <vt:lpstr>Arial</vt:lpstr>
      <vt:lpstr>Conception personnalisée</vt:lpstr>
      <vt:lpstr>Présentation PowerPoint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subject/>
  <dc:creator>J.C. Federico</dc:creator>
  <cp:keywords/>
  <dc:description/>
  <cp:lastModifiedBy>pauline</cp:lastModifiedBy>
  <cp:revision>17</cp:revision>
  <dcterms:created xsi:type="dcterms:W3CDTF">2023-02-27T16:25:44Z</dcterms:created>
  <dcterms:modified xsi:type="dcterms:W3CDTF">2025-12-05T14:34:29Z</dcterms:modified>
  <cp:category/>
</cp:coreProperties>
</file>

<file path=docProps/thumbnail.jpeg>
</file>