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sldIdLst>
    <p:sldId id="258" r:id="rId2"/>
  </p:sldIdLst>
  <p:sldSz cx="1979613" cy="6227763"/>
  <p:notesSz cx="6858000" cy="9144000"/>
  <p:defaultTextStyle>
    <a:defPPr>
      <a:defRPr lang="fr-FR"/>
    </a:defPPr>
    <a:lvl1pPr marL="0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1pPr>
    <a:lvl2pPr marL="196962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2pPr>
    <a:lvl3pPr marL="393924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3pPr>
    <a:lvl4pPr marL="590885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4pPr>
    <a:lvl5pPr marL="787847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5pPr>
    <a:lvl6pPr marL="984809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6pPr>
    <a:lvl7pPr marL="1181771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7pPr>
    <a:lvl8pPr marL="1378732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8pPr>
    <a:lvl9pPr marL="1575694" algn="l" defTabSz="393924" rtl="0" eaLnBrk="1" latinLnBrk="0" hangingPunct="1">
      <a:defRPr sz="77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D56"/>
    <a:srgbClr val="085C55"/>
    <a:srgbClr val="ABC908"/>
    <a:srgbClr val="231F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1"/>
    <p:restoredTop sz="94626"/>
  </p:normalViewPr>
  <p:slideViewPr>
    <p:cSldViewPr snapToGrid="0" snapToObjects="1">
      <p:cViewPr varScale="1">
        <p:scale>
          <a:sx n="128" d="100"/>
          <a:sy n="128" d="100"/>
        </p:scale>
        <p:origin x="4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C4B31094-832D-F344-902D-DDDC96D4E6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6525" y="5772150"/>
            <a:ext cx="444500" cy="331788"/>
          </a:xfrm>
          <a:prstGeom prst="rect">
            <a:avLst/>
          </a:prstGeom>
        </p:spPr>
        <p:txBody>
          <a:bodyPr/>
          <a:lstStyle/>
          <a:p>
            <a:fld id="{BE170181-7DFF-3D4E-A625-40B1AE5D660A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C341ED-3913-8446-93A2-7CBA52F5BC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55638" y="5772150"/>
            <a:ext cx="668337" cy="3317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E5C6DC3-3241-EE4C-BEC6-560D9A5B7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398588" y="5772150"/>
            <a:ext cx="444500" cy="331788"/>
          </a:xfrm>
          <a:prstGeom prst="rect">
            <a:avLst/>
          </a:prstGeom>
        </p:spPr>
        <p:txBody>
          <a:bodyPr/>
          <a:lstStyle/>
          <a:p>
            <a:fld id="{4D8E7BC5-BD7A-E340-906B-F20DBC7E11C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8406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282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C564200B-095F-7CD5-E8F2-BA5652FA7D1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-1" y="17369"/>
            <a:ext cx="1979612" cy="6218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838551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Conception personnalisée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J.C. Federico</dc:creator>
  <cp:keywords/>
  <dc:description/>
  <cp:lastModifiedBy>pauline</cp:lastModifiedBy>
  <cp:revision>17</cp:revision>
  <dcterms:created xsi:type="dcterms:W3CDTF">2023-02-27T16:25:44Z</dcterms:created>
  <dcterms:modified xsi:type="dcterms:W3CDTF">2025-12-05T14:34:29Z</dcterms:modified>
  <cp:category/>
</cp:coreProperties>
</file>